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4" r:id="rId16"/>
    <p:sldId id="267" r:id="rId17"/>
    <p:sldId id="268" r:id="rId18"/>
    <p:sldId id="278" r:id="rId19"/>
    <p:sldId id="273" r:id="rId20"/>
    <p:sldId id="274" r:id="rId21"/>
    <p:sldId id="275" r:id="rId22"/>
    <p:sldId id="25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43"/>
  </p:normalViewPr>
  <p:slideViewPr>
    <p:cSldViewPr>
      <p:cViewPr varScale="1">
        <p:scale>
          <a:sx n="91" d="100"/>
          <a:sy n="91" d="100"/>
        </p:scale>
        <p:origin x="106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5" Type="http://schemas.microsoft.com/office/2007/relationships/media" Target="../media/media17.mp4"/><Relationship Id="rId4" Type="http://schemas.openxmlformats.org/officeDocument/2006/relationships/video" Target="../media/media1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76908DBE-8907-DE4D-91D0-A5243DD50E75}"/>
              </a:ext>
            </a:extLst>
          </p:cNvPr>
          <p:cNvSpPr txBox="1"/>
          <p:nvPr/>
        </p:nvSpPr>
        <p:spPr>
          <a:xfrm>
            <a:off x="557064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そこに下層粒子が流れ込んでしまう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の落下</a:t>
            </a:r>
            <a:r>
              <a:rPr kumimoji="1" lang="ja-JP" altLang="en-US"/>
              <a:t>により</a:t>
            </a:r>
            <a:r>
              <a:rPr kumimoji="1" lang="en-US" altLang="ja-JP"/>
              <a:t>,</a:t>
            </a:r>
            <a:r>
              <a:rPr kumimoji="1" lang="ja-JP" altLang="en-US"/>
              <a:t>壁面との間に隙間</a:t>
            </a:r>
            <a:r>
              <a:rPr kumimoji="1" lang="ja-JP" altLang="en-US" dirty="0"/>
              <a:t>が生じる。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その隙間を最下層の粒子が埋めようとして層が崩れる。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の落下速度が十分なときには、</a:t>
            </a:r>
            <a:r>
              <a:rPr kumimoji="1" lang="ja-JP" altLang="en-US" u="sng" dirty="0"/>
              <a:t>下側から</a:t>
            </a:r>
            <a:r>
              <a:rPr kumimoji="1" lang="ja-JP" altLang="en-US" u="sng"/>
              <a:t>の吸引力が強く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層が保たれたまま落下する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92897"/>
            <a:ext cx="2784310" cy="208823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pic>
        <p:nvPicPr>
          <p:cNvPr id="11" name="dem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9845" y="2492897"/>
            <a:ext cx="2784309" cy="2088232"/>
          </a:xfrm>
          <a:prstGeom prst="rect">
            <a:avLst/>
          </a:prstGeom>
        </p:spPr>
      </p:pic>
      <p:pic>
        <p:nvPicPr>
          <p:cNvPr id="12" name="dem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104" y="2492897"/>
            <a:ext cx="2784309" cy="208823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64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en-US" altLang="ko-KR" dirty="0" err="1"/>
              <a:t>only_Color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dem2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92897"/>
            <a:ext cx="2784309" cy="2088232"/>
          </a:xfrm>
          <a:prstGeom prst="rect">
            <a:avLst/>
          </a:prstGeom>
        </p:spPr>
      </p:pic>
      <p:pic>
        <p:nvPicPr>
          <p:cNvPr id="5" name="dem1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30" y="2492897"/>
            <a:ext cx="2784309" cy="2088232"/>
          </a:xfrm>
          <a:prstGeom prst="rect">
            <a:avLst/>
          </a:prstGeom>
        </p:spPr>
      </p:pic>
      <p:pic>
        <p:nvPicPr>
          <p:cNvPr id="6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5709" y="2492898"/>
            <a:ext cx="27843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/>
              <a:t>と異なる挙動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左右非対称な挙動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</a:t>
            </a:r>
            <a:r>
              <a:rPr lang="en-US" altLang="ko-KR" dirty="0" smtClean="0"/>
              <a:t>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en-US" altLang="ja-JP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200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300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16823" cy="42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</a:t>
            </a:r>
            <a:r>
              <a:rPr lang="en-US" altLang="ko-KR" dirty="0" smtClean="0"/>
              <a:t>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en-US" altLang="ja-JP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200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300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[</a:t>
            </a:r>
            <a:r>
              <a:rPr kumimoji="1" lang="en-US" altLang="ja-JP" dirty="0" smtClean="0"/>
              <a:t>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5" y="1414643"/>
            <a:ext cx="7272807" cy="42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10969</TotalTime>
  <Words>686</Words>
  <Application>Microsoft Office PowerPoint</Application>
  <PresentationFormat>画面に合わせる (4:3)</PresentationFormat>
  <Paragraphs>143</Paragraphs>
  <Slides>21</Slides>
  <Notes>0</Notes>
  <HiddenSlides>4</HiddenSlides>
  <MMClips>22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DEM only</vt:lpstr>
      <vt:lpstr>DEM only_Color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92</cp:revision>
  <dcterms:created xsi:type="dcterms:W3CDTF">2014-04-01T16:35:38Z</dcterms:created>
  <dcterms:modified xsi:type="dcterms:W3CDTF">2018-07-06T03:04:51Z</dcterms:modified>
</cp:coreProperties>
</file>